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81" r:id="rId3"/>
    <p:sldId id="277" r:id="rId4"/>
    <p:sldId id="279" r:id="rId5"/>
    <p:sldId id="280" r:id="rId6"/>
    <p:sldId id="278" r:id="rId7"/>
    <p:sldId id="282" r:id="rId8"/>
    <p:sldId id="283" r:id="rId9"/>
    <p:sldId id="284" r:id="rId10"/>
    <p:sldId id="285" r:id="rId11"/>
    <p:sldId id="286" r:id="rId12"/>
    <p:sldId id="267" r:id="rId13"/>
    <p:sldId id="291" r:id="rId14"/>
    <p:sldId id="288" r:id="rId15"/>
    <p:sldId id="289" r:id="rId16"/>
    <p:sldId id="290" r:id="rId17"/>
    <p:sldId id="287" r:id="rId18"/>
    <p:sldId id="292" r:id="rId19"/>
    <p:sldId id="293" r:id="rId20"/>
    <p:sldId id="294" r:id="rId21"/>
    <p:sldId id="295" r:id="rId22"/>
    <p:sldId id="296" r:id="rId23"/>
    <p:sldId id="310" r:id="rId24"/>
    <p:sldId id="311" r:id="rId25"/>
    <p:sldId id="298" r:id="rId26"/>
    <p:sldId id="299" r:id="rId27"/>
    <p:sldId id="297" r:id="rId28"/>
    <p:sldId id="300" r:id="rId29"/>
    <p:sldId id="303" r:id="rId30"/>
    <p:sldId id="304" r:id="rId31"/>
    <p:sldId id="302" r:id="rId32"/>
    <p:sldId id="275" r:id="rId33"/>
    <p:sldId id="306" r:id="rId34"/>
    <p:sldId id="307" r:id="rId35"/>
    <p:sldId id="305" r:id="rId36"/>
    <p:sldId id="308" r:id="rId37"/>
    <p:sldId id="309" r:id="rId38"/>
    <p:sldId id="262" r:id="rId3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8192" autoAdjust="0"/>
  </p:normalViewPr>
  <p:slideViewPr>
    <p:cSldViewPr snapToGrid="0" showGuides="1">
      <p:cViewPr>
        <p:scale>
          <a:sx n="50" d="100"/>
          <a:sy n="50" d="100"/>
        </p:scale>
        <p:origin x="690" y="276"/>
      </p:cViewPr>
      <p:guideLst>
        <p:guide orient="horz" pos="2137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png>
</file>

<file path=ppt/media/image4.jpe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fld id="{210CF64E-08EF-4CFA-A6A5-70436193E28B}" type="datetimeFigureOut">
              <a:rPr lang="ko-KR" altLang="en-US" smtClean="0"/>
              <a:pPr/>
              <a:t>2018-08-26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KoPub돋움체 Medium" panose="00000600000000000000" pitchFamily="2" charset="-127"/>
                <a:ea typeface="KoPub돋움체 Medium" panose="00000600000000000000" pitchFamily="2" charset="-127"/>
              </a:defRPr>
            </a:lvl1pPr>
          </a:lstStyle>
          <a:p>
            <a:fld id="{A4BE7180-5509-4104-9816-58EE148B384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6770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KoPub돋움체 Medium" panose="00000600000000000000" pitchFamily="2" charset="-127"/>
        <a:ea typeface="KoPub돋움체 Medium" panose="000006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KoPub돋움체 Medium" panose="00000600000000000000" pitchFamily="2" charset="-127"/>
        <a:ea typeface="KoPub돋움체 Medium" panose="000006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KoPub돋움체 Medium" panose="00000600000000000000" pitchFamily="2" charset="-127"/>
        <a:ea typeface="KoPub돋움체 Medium" panose="000006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KoPub돋움체 Medium" panose="00000600000000000000" pitchFamily="2" charset="-127"/>
        <a:ea typeface="KoPub돋움체 Medium" panose="000006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KoPub돋움체 Medium" panose="00000600000000000000" pitchFamily="2" charset="-127"/>
        <a:ea typeface="KoPub돋움체 Medium" panose="000006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BE7180-5509-4104-9816-58EE148B3848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5989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993828-D94C-45E6-AB50-0E9C76FF5B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564116-8528-4F52-842A-8074FE23E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0FC11A-C754-4187-BBE9-5E7F1D45BB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EAB744-6A14-4325-8552-1AD475BD3AE3}" type="datetimeFigureOut">
              <a:rPr lang="ko-KR" altLang="en-US" smtClean="0"/>
              <a:t>2018-08-26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89BA34-E271-4D2D-A4E9-445F4FE79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B6E79F-DC77-40CB-95FA-2A3387C72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2B8A3-B27A-4DFE-BFDF-CEC9E3B4D1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924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F137B6-B439-4FF5-88C1-072B3670F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B11477-A8D4-49D0-8772-2150B8D968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38ACAA-ACAF-4D1C-BA8C-A315B094F9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EAB744-6A14-4325-8552-1AD475BD3AE3}" type="datetimeFigureOut">
              <a:rPr lang="ko-KR" altLang="en-US" smtClean="0"/>
              <a:t>2018-08-26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722B79-CE9E-4692-B331-380622B44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9F6C46-78F1-4E0A-B08B-CFB22457C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2B8A3-B27A-4DFE-BFDF-CEC9E3B4D1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881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F5C709-F08F-42FF-B549-DE98EF0DFF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98CE52-058C-4FCA-A7B8-9B2A3EBEE9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54B322-86CB-455C-9AB8-164CD798D2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EAB744-6A14-4325-8552-1AD475BD3AE3}" type="datetimeFigureOut">
              <a:rPr lang="ko-KR" altLang="en-US" smtClean="0"/>
              <a:t>2018-08-26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A5F597-DA4B-4ADF-BD17-AC12E7FA4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1F4839-1530-4D84-AEB5-489BA5792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2B8A3-B27A-4DFE-BFDF-CEC9E3B4D1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959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D67FB0-E74D-4F2B-A275-536F5900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B4D3AE-28C7-4B6C-87E4-EA221FA66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2550DC-FAF3-47FB-B989-200A8F086C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EAB744-6A14-4325-8552-1AD475BD3AE3}" type="datetimeFigureOut">
              <a:rPr lang="ko-KR" altLang="en-US" smtClean="0"/>
              <a:t>2018-08-26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2BD81A-21E1-494B-A83C-EA950FFCF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2B4C06-A3F4-4C5D-8B42-029E0AAF3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2B8A3-B27A-4DFE-BFDF-CEC9E3B4D1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39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6125A-9E7C-4C5C-8036-53A4519C1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66DF0F-6282-4B6C-A762-D0FDE6CF2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CBA8AA-29C9-4E2C-9D98-7982DB9B44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EAB744-6A14-4325-8552-1AD475BD3AE3}" type="datetimeFigureOut">
              <a:rPr lang="ko-KR" altLang="en-US" smtClean="0"/>
              <a:t>2018-08-26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7BC242-06C2-44B4-8C06-00D8228E8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CD9DD7-E03A-422A-A79D-28FD2E247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2B8A3-B27A-4DFE-BFDF-CEC9E3B4D1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113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98264E-EEC6-4509-BB12-BA08D56B5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8EF419-5BE1-48FB-A4CC-219E368DAB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C4A8BE-43D2-4F3F-8F8E-265847AB6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69C76C-53ED-4A20-9F69-A279FE274D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EAB744-6A14-4325-8552-1AD475BD3AE3}" type="datetimeFigureOut">
              <a:rPr lang="ko-KR" altLang="en-US" smtClean="0"/>
              <a:t>2018-08-26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1EB060-467B-48E4-9748-A60BC85BA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3666CB-EA8D-4716-9A06-F11F3564D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2B8A3-B27A-4DFE-BFDF-CEC9E3B4D1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920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54CF42-6C91-4323-A7D6-75F588F89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A29808-87D6-4C28-8361-50DFB85F2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BA5F27-71A3-4650-A481-7D75C9825E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CF5FA7E-BC5B-4298-871B-89FF49577A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EE45470-835E-44CE-81A8-ADB9D353DA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F98E0B6-83D8-49F4-A63B-5398C7E56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EAB744-6A14-4325-8552-1AD475BD3AE3}" type="datetimeFigureOut">
              <a:rPr lang="ko-KR" altLang="en-US" smtClean="0"/>
              <a:t>2018-08-26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E3DEAF7-1C74-4D06-B6AC-088C37B11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2CA23D8-04BA-4AE6-8C3D-35EAE23B5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2B8A3-B27A-4DFE-BFDF-CEC9E3B4D1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329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DC1669-8F97-4D15-9EFA-8E4D8F0ED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1C53F86-2BD4-4C6E-B2DB-75B98B8C28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EAB744-6A14-4325-8552-1AD475BD3AE3}" type="datetimeFigureOut">
              <a:rPr lang="ko-KR" altLang="en-US" smtClean="0"/>
              <a:t>2018-08-26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3E4FB4-2A5A-4672-B745-45A780B6A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D2CF41-633C-4DA4-8945-B6A6F9103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2B8A3-B27A-4DFE-BFDF-CEC9E3B4D1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11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606B33F-E7DB-49AD-96D3-20EA43C0FA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EAB744-6A14-4325-8552-1AD475BD3AE3}" type="datetimeFigureOut">
              <a:rPr lang="ko-KR" altLang="en-US" smtClean="0"/>
              <a:t>2018-08-26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37B2C6-AE27-489E-9979-51221452F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047F233-3BCF-4E50-959F-95FA380EE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2B8A3-B27A-4DFE-BFDF-CEC9E3B4D1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058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DCBA62-4061-4CBF-BCA3-3C7BA3D18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9C315F-CA6D-4967-8DEB-4612CD467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AC7DF4-34D8-4DF6-AA17-A98F28361C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1AD799-E833-41AE-95EB-51CA7D7C27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EAB744-6A14-4325-8552-1AD475BD3AE3}" type="datetimeFigureOut">
              <a:rPr lang="ko-KR" altLang="en-US" smtClean="0"/>
              <a:t>2018-08-26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6CE2E0-A3D1-4E5C-93FE-E1D0FA8ED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6505F4-361F-4CCF-A866-4DAE19344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2B8A3-B27A-4DFE-BFDF-CEC9E3B4D1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620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088E61-6873-473C-8FA1-D70402210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408DBD-2FBC-400A-B8B1-04C588C3D8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5BE515-EC44-4D8B-81D0-A60F5EC81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360AB7-E5A9-4E24-A07C-B665F400DD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EAB744-6A14-4325-8552-1AD475BD3AE3}" type="datetimeFigureOut">
              <a:rPr lang="ko-KR" altLang="en-US" smtClean="0"/>
              <a:t>2018-08-26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478668-0EAC-42E2-8B0E-84C18F3E1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20540F-3CA5-42BA-94E7-8C47A446E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2B8A3-B27A-4DFE-BFDF-CEC9E3B4D1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9983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1390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KoPub돋움체 Medium" panose="00000600000000000000" pitchFamily="2" charset="-127"/>
          <a:ea typeface="KoPub돋움체 Medium" panose="00000600000000000000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oPub돋움체 Medium" panose="00000600000000000000" pitchFamily="2" charset="-127"/>
          <a:ea typeface="KoPub돋움체 Medium" panose="00000600000000000000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oPub돋움체 Medium" panose="00000600000000000000" pitchFamily="2" charset="-127"/>
          <a:ea typeface="KoPub돋움체 Medium" panose="00000600000000000000" pitchFamily="2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oPub돋움체 Medium" panose="00000600000000000000" pitchFamily="2" charset="-127"/>
          <a:ea typeface="KoPub돋움체 Medium" panose="00000600000000000000" pitchFamily="2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돋움체 Medium" panose="00000600000000000000" pitchFamily="2" charset="-127"/>
          <a:ea typeface="KoPub돋움체 Medium" panose="00000600000000000000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돋움체 Medium" panose="00000600000000000000" pitchFamily="2" charset="-127"/>
          <a:ea typeface="KoPub돋움체 Medium" panose="00000600000000000000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18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861FF638-364C-48F2-AA48-1107EE4BF7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552" y="1343061"/>
            <a:ext cx="4387515" cy="498349"/>
          </a:xfrm>
        </p:spPr>
        <p:txBody>
          <a:bodyPr>
            <a:normAutofit/>
          </a:bodyPr>
          <a:lstStyle/>
          <a:p>
            <a:r>
              <a:rPr lang="ko-KR" altLang="en-US" dirty="0"/>
              <a:t>얼굴인식기반 </a:t>
            </a:r>
            <a:r>
              <a:rPr lang="ko-KR" altLang="en-US" dirty="0" err="1"/>
              <a:t>제비뽑기</a:t>
            </a:r>
            <a:r>
              <a:rPr lang="en-US" altLang="ko-KR" dirty="0"/>
              <a:t> </a:t>
            </a:r>
            <a:r>
              <a:rPr lang="ko-KR" altLang="en-US" dirty="0"/>
              <a:t>서비스</a:t>
            </a:r>
          </a:p>
        </p:txBody>
      </p:sp>
      <p:pic>
        <p:nvPicPr>
          <p:cNvPr id="1026" name="Picture 2" descr="alt text">
            <a:extLst>
              <a:ext uri="{FF2B5EF4-FFF2-40B4-BE49-F238E27FC236}">
                <a16:creationId xmlns:a16="http://schemas.microsoft.com/office/drawing/2014/main" id="{C4898C93-0B6C-4DEB-B2D6-C3077C93F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484" y="2205644"/>
            <a:ext cx="5149516" cy="176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F6EAB-D686-4188-AD9E-35379EDC5993}"/>
              </a:ext>
            </a:extLst>
          </p:cNvPr>
          <p:cNvSpPr txBox="1"/>
          <p:nvPr/>
        </p:nvSpPr>
        <p:spPr>
          <a:xfrm>
            <a:off x="946484" y="4146163"/>
            <a:ext cx="5149516" cy="383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#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단체사진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	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#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재미 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	#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밥값내기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	#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얼굴인식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	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#</a:t>
            </a:r>
            <a:r>
              <a:rPr lang="ko-KR" altLang="en-US" sz="14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게이미피케이션</a:t>
            </a:r>
            <a:endParaRPr lang="ko-KR" altLang="en-US" sz="14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A08C79-3AF0-4EA2-B2B7-43BD175D4277}"/>
              </a:ext>
            </a:extLst>
          </p:cNvPr>
          <p:cNvSpPr txBox="1"/>
          <p:nvPr/>
        </p:nvSpPr>
        <p:spPr>
          <a:xfrm>
            <a:off x="9568111" y="5115159"/>
            <a:ext cx="168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2018 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서강대 </a:t>
            </a:r>
            <a:r>
              <a:rPr lang="ko-KR" altLang="en-US" sz="14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해커톤</a:t>
            </a:r>
            <a:endParaRPr lang="ko-KR" altLang="en-US" sz="14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DFA926D-D0E3-4AF1-9F2A-18342D2DDD19}"/>
              </a:ext>
            </a:extLst>
          </p:cNvPr>
          <p:cNvSpPr/>
          <p:nvPr/>
        </p:nvSpPr>
        <p:spPr>
          <a:xfrm>
            <a:off x="1078642" y="1859951"/>
            <a:ext cx="3594958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4D9277-B62C-469C-B3BB-693996504FA3}"/>
              </a:ext>
            </a:extLst>
          </p:cNvPr>
          <p:cNvSpPr/>
          <p:nvPr/>
        </p:nvSpPr>
        <p:spPr>
          <a:xfrm flipV="1">
            <a:off x="9682746" y="4929382"/>
            <a:ext cx="1455153" cy="4901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97801D-B49B-4513-B877-EC05BE13049F}"/>
              </a:ext>
            </a:extLst>
          </p:cNvPr>
          <p:cNvSpPr txBox="1"/>
          <p:nvPr/>
        </p:nvSpPr>
        <p:spPr>
          <a:xfrm>
            <a:off x="9817005" y="5451964"/>
            <a:ext cx="1684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예리슬기짱팀</a:t>
            </a:r>
            <a:endParaRPr lang="ko-KR" altLang="en-US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6607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FB99F5-B768-46EC-9F0F-B30F91BDD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이야기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32C822C-B066-432A-BA21-74B6B76BC7B7}"/>
              </a:ext>
            </a:extLst>
          </p:cNvPr>
          <p:cNvSpPr/>
          <p:nvPr/>
        </p:nvSpPr>
        <p:spPr>
          <a:xfrm>
            <a:off x="838199" y="1847265"/>
            <a:ext cx="6958263" cy="591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보통은 밥값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술값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후식 내기를 한다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</a:p>
        </p:txBody>
      </p:sp>
      <p:pic>
        <p:nvPicPr>
          <p:cNvPr id="4098" name="Picture 2" descr="ê°ìë°ìë³´ì ëí ì´ë¯¸ì§ ê²ìê²°ê³¼">
            <a:extLst>
              <a:ext uri="{FF2B5EF4-FFF2-40B4-BE49-F238E27FC236}">
                <a16:creationId xmlns:a16="http://schemas.microsoft.com/office/drawing/2014/main" id="{07D417AD-A2B9-4219-B51E-9ED3E480B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883568"/>
            <a:ext cx="2923674" cy="292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ì¬ë¤ë¦¬íê¸°ì ëí ì´ë¯¸ì§ ê²ìê²°ê³¼">
            <a:extLst>
              <a:ext uri="{FF2B5EF4-FFF2-40B4-BE49-F238E27FC236}">
                <a16:creationId xmlns:a16="http://schemas.microsoft.com/office/drawing/2014/main" id="{0E9BF27F-6B0D-493D-8DEE-6EAEEEB111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424"/>
          <a:stretch/>
        </p:blipFill>
        <p:spPr bwMode="auto">
          <a:xfrm>
            <a:off x="4772085" y="2439030"/>
            <a:ext cx="3024377" cy="3609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ì ë¹ë½ê¸°ì ëí ì´ë¯¸ì§ ê²ìê²°ê³¼">
            <a:extLst>
              <a:ext uri="{FF2B5EF4-FFF2-40B4-BE49-F238E27FC236}">
                <a16:creationId xmlns:a16="http://schemas.microsoft.com/office/drawing/2014/main" id="{0DC37506-61AB-4158-B60B-C8300DAAE7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1751" y="2883568"/>
            <a:ext cx="3066473" cy="292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1483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FB99F5-B768-46EC-9F0F-B30F91BDD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이야기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675CDC-F23A-4F40-AB41-DDD97D1157C4}"/>
              </a:ext>
            </a:extLst>
          </p:cNvPr>
          <p:cNvSpPr txBox="1"/>
          <p:nvPr/>
        </p:nvSpPr>
        <p:spPr>
          <a:xfrm>
            <a:off x="2344714" y="2856118"/>
            <a:ext cx="7502572" cy="1145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근데 </a:t>
            </a:r>
            <a:r>
              <a:rPr lang="ko-KR" altLang="en-US" sz="24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이런거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말고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우리가 찍은 사진가지고 할 수 있는 더 </a:t>
            </a:r>
            <a:r>
              <a:rPr lang="ko-KR" altLang="en-US" sz="24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재밌는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방법은 없을까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75150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A42E4F-E7F2-4B60-A599-98FFF32D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이야기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4FB33F-AC5D-4B27-96F7-460CD6D962B2}"/>
              </a:ext>
            </a:extLst>
          </p:cNvPr>
          <p:cNvSpPr txBox="1"/>
          <p:nvPr/>
        </p:nvSpPr>
        <p:spPr>
          <a:xfrm>
            <a:off x="2344714" y="2856118"/>
            <a:ext cx="7502572" cy="1145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친구들과 찍은 사진에 나오는 얼굴을 가지고</a:t>
            </a:r>
            <a:endParaRPr lang="en-US" altLang="ko-KR" sz="24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여러가지 주제로 한 명을 뽑아 보는 것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9837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00A1CEF-637C-4816-92A7-9B9C79718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844" y="2747963"/>
            <a:ext cx="1362074" cy="13620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6F4E24-F16B-44E5-9A73-BDEA59DBB153}"/>
              </a:ext>
            </a:extLst>
          </p:cNvPr>
          <p:cNvSpPr txBox="1"/>
          <p:nvPr/>
        </p:nvSpPr>
        <p:spPr>
          <a:xfrm>
            <a:off x="5092781" y="2921168"/>
            <a:ext cx="347883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페이스룰렛</a:t>
            </a:r>
            <a:endParaRPr lang="ko-KR" altLang="en-US" sz="6000" b="1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ADB4406B-8F13-4163-9111-E55381C5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705017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</p:spTree>
    <p:extLst>
      <p:ext uri="{BB962C8B-B14F-4D97-AF65-F5344CB8AC3E}">
        <p14:creationId xmlns:p14="http://schemas.microsoft.com/office/powerpoint/2010/main" val="3057884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2BA1-8079-44DA-BFF6-6364D43CD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381167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488A76-9A4E-466E-B070-C9852BC12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33" y="2107775"/>
            <a:ext cx="2356310" cy="41967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B49244-E9AB-41E9-AC06-9D1A7F10C0BB}"/>
              </a:ext>
            </a:extLst>
          </p:cNvPr>
          <p:cNvSpPr txBox="1"/>
          <p:nvPr/>
        </p:nvSpPr>
        <p:spPr>
          <a:xfrm>
            <a:off x="709833" y="1656663"/>
            <a:ext cx="18565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카톡 </a:t>
            </a:r>
            <a:r>
              <a:rPr lang="ko-KR" altLang="en-US" sz="16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친추를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한다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8B857-0A37-46A3-93AB-E6770412A08C}"/>
              </a:ext>
            </a:extLst>
          </p:cNvPr>
          <p:cNvSpPr txBox="1"/>
          <p:nvPr/>
        </p:nvSpPr>
        <p:spPr>
          <a:xfrm>
            <a:off x="3733786" y="920887"/>
            <a:ext cx="38202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 속 가장 행복해 보이는 사람은</a:t>
            </a:r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</a:t>
            </a:r>
            <a:endParaRPr lang="ko-KR" altLang="en-US" sz="20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7277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2BA1-8079-44DA-BFF6-6364D43CD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381167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488A76-9A4E-466E-B070-C9852BC12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33" y="2107775"/>
            <a:ext cx="2356310" cy="41967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DA2B129-00F5-4D0B-9D8E-24A4F2EAD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627" y="2107775"/>
            <a:ext cx="2356311" cy="41967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B49244-E9AB-41E9-AC06-9D1A7F10C0BB}"/>
              </a:ext>
            </a:extLst>
          </p:cNvPr>
          <p:cNvSpPr txBox="1"/>
          <p:nvPr/>
        </p:nvSpPr>
        <p:spPr>
          <a:xfrm>
            <a:off x="709833" y="1656663"/>
            <a:ext cx="18565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카톡 </a:t>
            </a:r>
            <a:r>
              <a:rPr lang="ko-KR" altLang="en-US" sz="16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친추를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한다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98B233-123D-4E58-9BDD-72AAAA19BBDD}"/>
              </a:ext>
            </a:extLst>
          </p:cNvPr>
          <p:cNvSpPr txBox="1"/>
          <p:nvPr/>
        </p:nvSpPr>
        <p:spPr>
          <a:xfrm>
            <a:off x="3472627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사진을 올린다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8B857-0A37-46A3-93AB-E6770412A08C}"/>
              </a:ext>
            </a:extLst>
          </p:cNvPr>
          <p:cNvSpPr txBox="1"/>
          <p:nvPr/>
        </p:nvSpPr>
        <p:spPr>
          <a:xfrm>
            <a:off x="3733786" y="920887"/>
            <a:ext cx="38202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 속 가장 행복해 보이는 사람은</a:t>
            </a:r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</a:t>
            </a:r>
            <a:endParaRPr lang="ko-KR" altLang="en-US" sz="20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68984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2BA1-8079-44DA-BFF6-6364D43CD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381167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488A76-9A4E-466E-B070-C9852BC12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33" y="2107775"/>
            <a:ext cx="2356310" cy="41967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DA2B129-00F5-4D0B-9D8E-24A4F2EAD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627" y="2107775"/>
            <a:ext cx="2356311" cy="41967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FF735A7-F7A4-42CB-B482-C11758F07E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5450" y="2107776"/>
            <a:ext cx="2356311" cy="41967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B49244-E9AB-41E9-AC06-9D1A7F10C0BB}"/>
              </a:ext>
            </a:extLst>
          </p:cNvPr>
          <p:cNvSpPr txBox="1"/>
          <p:nvPr/>
        </p:nvSpPr>
        <p:spPr>
          <a:xfrm>
            <a:off x="709833" y="1656663"/>
            <a:ext cx="18565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카톡 </a:t>
            </a:r>
            <a:r>
              <a:rPr lang="ko-KR" altLang="en-US" sz="16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친추를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한다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98B233-123D-4E58-9BDD-72AAAA19BBDD}"/>
              </a:ext>
            </a:extLst>
          </p:cNvPr>
          <p:cNvSpPr txBox="1"/>
          <p:nvPr/>
        </p:nvSpPr>
        <p:spPr>
          <a:xfrm>
            <a:off x="3472627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사진을 올린다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21C-3F50-4DD7-BE3D-ECD261A27725}"/>
              </a:ext>
            </a:extLst>
          </p:cNvPr>
          <p:cNvSpPr txBox="1"/>
          <p:nvPr/>
        </p:nvSpPr>
        <p:spPr>
          <a:xfrm>
            <a:off x="6149853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기준을 고른다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8B857-0A37-46A3-93AB-E6770412A08C}"/>
              </a:ext>
            </a:extLst>
          </p:cNvPr>
          <p:cNvSpPr txBox="1"/>
          <p:nvPr/>
        </p:nvSpPr>
        <p:spPr>
          <a:xfrm>
            <a:off x="3733786" y="920887"/>
            <a:ext cx="38202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 속 가장 행복해 보이는 사람은</a:t>
            </a:r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</a:t>
            </a:r>
            <a:endParaRPr lang="ko-KR" altLang="en-US" sz="20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D592935-6B68-4906-9F03-1D90FE881882}"/>
              </a:ext>
            </a:extLst>
          </p:cNvPr>
          <p:cNvSpPr/>
          <p:nvPr/>
        </p:nvSpPr>
        <p:spPr>
          <a:xfrm>
            <a:off x="6244948" y="4035091"/>
            <a:ext cx="1309116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645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2BA1-8079-44DA-BFF6-6364D43CD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381167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488A76-9A4E-466E-B070-C9852BC12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33" y="2107775"/>
            <a:ext cx="2356310" cy="41967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DA2B129-00F5-4D0B-9D8E-24A4F2EAD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627" y="2107775"/>
            <a:ext cx="2356311" cy="41967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FF735A7-F7A4-42CB-B482-C11758F07E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5450" y="2107776"/>
            <a:ext cx="2356311" cy="419676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F16EC06-0818-46F0-85B1-A9BEB7E074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7309" y="2107775"/>
            <a:ext cx="2356311" cy="41967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B49244-E9AB-41E9-AC06-9D1A7F10C0BB}"/>
              </a:ext>
            </a:extLst>
          </p:cNvPr>
          <p:cNvSpPr txBox="1"/>
          <p:nvPr/>
        </p:nvSpPr>
        <p:spPr>
          <a:xfrm>
            <a:off x="709833" y="1656663"/>
            <a:ext cx="18565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카톡 </a:t>
            </a:r>
            <a:r>
              <a:rPr lang="ko-KR" altLang="en-US" sz="16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친추를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한다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98B233-123D-4E58-9BDD-72AAAA19BBDD}"/>
              </a:ext>
            </a:extLst>
          </p:cNvPr>
          <p:cNvSpPr txBox="1"/>
          <p:nvPr/>
        </p:nvSpPr>
        <p:spPr>
          <a:xfrm>
            <a:off x="3472627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사진을 올린다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21C-3F50-4DD7-BE3D-ECD261A27725}"/>
              </a:ext>
            </a:extLst>
          </p:cNvPr>
          <p:cNvSpPr txBox="1"/>
          <p:nvPr/>
        </p:nvSpPr>
        <p:spPr>
          <a:xfrm>
            <a:off x="6149853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기준을 고른다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5E0290-DC06-4390-8A83-E2E4F1F78936}"/>
              </a:ext>
            </a:extLst>
          </p:cNvPr>
          <p:cNvSpPr txBox="1"/>
          <p:nvPr/>
        </p:nvSpPr>
        <p:spPr>
          <a:xfrm>
            <a:off x="8917309" y="1656663"/>
            <a:ext cx="23936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4.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오늘 밤 주인공은 </a:t>
            </a:r>
            <a:r>
              <a:rPr lang="ko-KR" altLang="en-US" sz="16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너야너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8B857-0A37-46A3-93AB-E6770412A08C}"/>
              </a:ext>
            </a:extLst>
          </p:cNvPr>
          <p:cNvSpPr txBox="1"/>
          <p:nvPr/>
        </p:nvSpPr>
        <p:spPr>
          <a:xfrm>
            <a:off x="3733786" y="920887"/>
            <a:ext cx="38202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 속 가장 행복해 보이는 사람은</a:t>
            </a:r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</a:t>
            </a:r>
            <a:endParaRPr lang="ko-KR" altLang="en-US" sz="20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4168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2BA1-8079-44DA-BFF6-6364D43CD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381167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DA2B129-00F5-4D0B-9D8E-24A4F2EAD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64" y="2107775"/>
            <a:ext cx="2356311" cy="41967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98B233-123D-4E58-9BDD-72AAAA19BBDD}"/>
              </a:ext>
            </a:extLst>
          </p:cNvPr>
          <p:cNvSpPr txBox="1"/>
          <p:nvPr/>
        </p:nvSpPr>
        <p:spPr>
          <a:xfrm>
            <a:off x="709864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사진을 올린다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8B857-0A37-46A3-93AB-E6770412A08C}"/>
              </a:ext>
            </a:extLst>
          </p:cNvPr>
          <p:cNvSpPr txBox="1"/>
          <p:nvPr/>
        </p:nvSpPr>
        <p:spPr>
          <a:xfrm>
            <a:off x="3733786" y="920887"/>
            <a:ext cx="2460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~</a:t>
            </a:r>
            <a:r>
              <a:rPr lang="ko-KR" altLang="en-US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와 제일 닮은 사람은</a:t>
            </a:r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</a:t>
            </a:r>
            <a:endParaRPr lang="ko-KR" altLang="en-US" sz="20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5084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2BA1-8079-44DA-BFF6-6364D43CD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381167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DA2B129-00F5-4D0B-9D8E-24A4F2EAD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64" y="2107775"/>
            <a:ext cx="2356311" cy="41967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FF735A7-F7A4-42CB-B482-C11758F07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687" y="2107776"/>
            <a:ext cx="2356311" cy="41967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98B233-123D-4E58-9BDD-72AAAA19BBDD}"/>
              </a:ext>
            </a:extLst>
          </p:cNvPr>
          <p:cNvSpPr txBox="1"/>
          <p:nvPr/>
        </p:nvSpPr>
        <p:spPr>
          <a:xfrm>
            <a:off x="709864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사진을 올린다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21C-3F50-4DD7-BE3D-ECD261A27725}"/>
              </a:ext>
            </a:extLst>
          </p:cNvPr>
          <p:cNvSpPr txBox="1"/>
          <p:nvPr/>
        </p:nvSpPr>
        <p:spPr>
          <a:xfrm>
            <a:off x="3387090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기준을 고른다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8B857-0A37-46A3-93AB-E6770412A08C}"/>
              </a:ext>
            </a:extLst>
          </p:cNvPr>
          <p:cNvSpPr txBox="1"/>
          <p:nvPr/>
        </p:nvSpPr>
        <p:spPr>
          <a:xfrm>
            <a:off x="3733786" y="920887"/>
            <a:ext cx="2460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~</a:t>
            </a:r>
            <a:r>
              <a:rPr lang="ko-KR" altLang="en-US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와 제일 닮은 사람은</a:t>
            </a:r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</a:t>
            </a:r>
            <a:endParaRPr lang="ko-KR" altLang="en-US" sz="20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3385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FB99F5-B768-46EC-9F0F-B30F91BDD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/>
              <a:t>이야기</a:t>
            </a:r>
            <a:endParaRPr lang="ko-KR" altLang="en-US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7FDDF64-A0DC-4323-B7DA-23228769B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22787"/>
            <a:ext cx="4439653" cy="221982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0169CA3-B0CF-4A93-BAAB-BC84BD3F8E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988" b="15088"/>
          <a:stretch/>
        </p:blipFill>
        <p:spPr>
          <a:xfrm>
            <a:off x="838200" y="4159487"/>
            <a:ext cx="4439653" cy="209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9637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2BA1-8079-44DA-BFF6-6364D43CD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381167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DA2B129-00F5-4D0B-9D8E-24A4F2EAD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64" y="2107775"/>
            <a:ext cx="2356311" cy="41967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FF735A7-F7A4-42CB-B482-C11758F07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687" y="2107776"/>
            <a:ext cx="2356311" cy="41967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98B233-123D-4E58-9BDD-72AAAA19BBDD}"/>
              </a:ext>
            </a:extLst>
          </p:cNvPr>
          <p:cNvSpPr txBox="1"/>
          <p:nvPr/>
        </p:nvSpPr>
        <p:spPr>
          <a:xfrm>
            <a:off x="709864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사진을 올린다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21C-3F50-4DD7-BE3D-ECD261A27725}"/>
              </a:ext>
            </a:extLst>
          </p:cNvPr>
          <p:cNvSpPr txBox="1"/>
          <p:nvPr/>
        </p:nvSpPr>
        <p:spPr>
          <a:xfrm>
            <a:off x="3387090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기준을 고른다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8B857-0A37-46A3-93AB-E6770412A08C}"/>
              </a:ext>
            </a:extLst>
          </p:cNvPr>
          <p:cNvSpPr txBox="1"/>
          <p:nvPr/>
        </p:nvSpPr>
        <p:spPr>
          <a:xfrm>
            <a:off x="3733786" y="920887"/>
            <a:ext cx="2460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~</a:t>
            </a:r>
            <a:r>
              <a:rPr lang="ko-KR" altLang="en-US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와 제일 닮은 사람은</a:t>
            </a:r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</a:t>
            </a:r>
            <a:endParaRPr lang="ko-KR" altLang="en-US" sz="20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60D22A-2BF3-4252-BAA0-8A4D5C79D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626" y="2107775"/>
            <a:ext cx="2356310" cy="419676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922213-9A71-4989-A558-F055E1392AFC}"/>
              </a:ext>
            </a:extLst>
          </p:cNvPr>
          <p:cNvSpPr txBox="1"/>
          <p:nvPr/>
        </p:nvSpPr>
        <p:spPr>
          <a:xfrm>
            <a:off x="6257584" y="1656663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비교할 사람을 고른다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10679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2BA1-8079-44DA-BFF6-6364D43CD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381167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DA2B129-00F5-4D0B-9D8E-24A4F2EAD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64" y="2107775"/>
            <a:ext cx="2356311" cy="41967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FF735A7-F7A4-42CB-B482-C11758F07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687" y="2107776"/>
            <a:ext cx="2356311" cy="41967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98B233-123D-4E58-9BDD-72AAAA19BBDD}"/>
              </a:ext>
            </a:extLst>
          </p:cNvPr>
          <p:cNvSpPr txBox="1"/>
          <p:nvPr/>
        </p:nvSpPr>
        <p:spPr>
          <a:xfrm>
            <a:off x="709864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사진을 올린다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21C-3F50-4DD7-BE3D-ECD261A27725}"/>
              </a:ext>
            </a:extLst>
          </p:cNvPr>
          <p:cNvSpPr txBox="1"/>
          <p:nvPr/>
        </p:nvSpPr>
        <p:spPr>
          <a:xfrm>
            <a:off x="3387090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기준을 고른다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8B857-0A37-46A3-93AB-E6770412A08C}"/>
              </a:ext>
            </a:extLst>
          </p:cNvPr>
          <p:cNvSpPr txBox="1"/>
          <p:nvPr/>
        </p:nvSpPr>
        <p:spPr>
          <a:xfrm>
            <a:off x="3733786" y="920887"/>
            <a:ext cx="2460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~</a:t>
            </a:r>
            <a:r>
              <a:rPr lang="ko-KR" altLang="en-US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와 제일 닮은 사람은</a:t>
            </a:r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</a:t>
            </a:r>
            <a:endParaRPr lang="ko-KR" altLang="en-US" sz="20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60D22A-2BF3-4252-BAA0-8A4D5C79D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626" y="2107775"/>
            <a:ext cx="2356310" cy="419676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922213-9A71-4989-A558-F055E1392AFC}"/>
              </a:ext>
            </a:extLst>
          </p:cNvPr>
          <p:cNvSpPr txBox="1"/>
          <p:nvPr/>
        </p:nvSpPr>
        <p:spPr>
          <a:xfrm>
            <a:off x="6257584" y="1656663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비교할 사람을 고른다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18F4CF-2F67-4806-8FA4-7ED10F8F9D08}"/>
              </a:ext>
            </a:extLst>
          </p:cNvPr>
          <p:cNvSpPr/>
          <p:nvPr/>
        </p:nvSpPr>
        <p:spPr>
          <a:xfrm>
            <a:off x="-1" y="1461250"/>
            <a:ext cx="12192001" cy="551706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6358EDC-901A-4B56-80B0-532E3760B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8214" y="2446925"/>
            <a:ext cx="3718900" cy="354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69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2BA1-8079-44DA-BFF6-6364D43CD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381167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DA2B129-00F5-4D0B-9D8E-24A4F2EAD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64" y="2107775"/>
            <a:ext cx="2356311" cy="41967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FF735A7-F7A4-42CB-B482-C11758F07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687" y="2107776"/>
            <a:ext cx="2356311" cy="41967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98B233-123D-4E58-9BDD-72AAAA19BBDD}"/>
              </a:ext>
            </a:extLst>
          </p:cNvPr>
          <p:cNvSpPr txBox="1"/>
          <p:nvPr/>
        </p:nvSpPr>
        <p:spPr>
          <a:xfrm>
            <a:off x="709864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사진을 올린다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21C-3F50-4DD7-BE3D-ECD261A27725}"/>
              </a:ext>
            </a:extLst>
          </p:cNvPr>
          <p:cNvSpPr txBox="1"/>
          <p:nvPr/>
        </p:nvSpPr>
        <p:spPr>
          <a:xfrm>
            <a:off x="3387090" y="1656663"/>
            <a:ext cx="1617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기준을 고른다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8B857-0A37-46A3-93AB-E6770412A08C}"/>
              </a:ext>
            </a:extLst>
          </p:cNvPr>
          <p:cNvSpPr txBox="1"/>
          <p:nvPr/>
        </p:nvSpPr>
        <p:spPr>
          <a:xfrm>
            <a:off x="3733786" y="920887"/>
            <a:ext cx="2460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~</a:t>
            </a:r>
            <a:r>
              <a:rPr lang="ko-KR" altLang="en-US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와 제일 닮은 사람은</a:t>
            </a:r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</a:t>
            </a:r>
            <a:endParaRPr lang="ko-KR" altLang="en-US" sz="20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CA6B359-E4AC-4056-9C62-422E279C17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1367" y="2107775"/>
            <a:ext cx="2356311" cy="419676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3C690AA-0D9C-4479-ADC6-3D3F21CBB811}"/>
              </a:ext>
            </a:extLst>
          </p:cNvPr>
          <p:cNvSpPr txBox="1"/>
          <p:nvPr/>
        </p:nvSpPr>
        <p:spPr>
          <a:xfrm>
            <a:off x="9047409" y="1640621"/>
            <a:ext cx="13147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4. Jack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당첨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!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60D22A-2BF3-4252-BAA0-8A4D5C79DE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3626" y="2107775"/>
            <a:ext cx="2356310" cy="419676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922213-9A71-4989-A558-F055E1392AFC}"/>
              </a:ext>
            </a:extLst>
          </p:cNvPr>
          <p:cNvSpPr txBox="1"/>
          <p:nvPr/>
        </p:nvSpPr>
        <p:spPr>
          <a:xfrm>
            <a:off x="6257584" y="1656663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3. </a:t>
            </a:r>
            <a:r>
              <a:rPr lang="ko-KR" altLang="en-US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비교할 사람을 고른다</a:t>
            </a:r>
            <a:r>
              <a:rPr lang="en-US" altLang="ko-KR" sz="16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16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8317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2BA1-8079-44DA-BFF6-6364D43CD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696315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8B857-0A37-46A3-93AB-E6770412A08C}"/>
              </a:ext>
            </a:extLst>
          </p:cNvPr>
          <p:cNvSpPr txBox="1"/>
          <p:nvPr/>
        </p:nvSpPr>
        <p:spPr>
          <a:xfrm>
            <a:off x="3733786" y="920887"/>
            <a:ext cx="11993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SNS </a:t>
            </a:r>
            <a:r>
              <a:rPr lang="ko-KR" altLang="en-US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공유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A606BDC-80CB-4426-AE8C-9641E2FEE4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833"/>
          <a:stretch/>
        </p:blipFill>
        <p:spPr>
          <a:xfrm>
            <a:off x="1735136" y="1983778"/>
            <a:ext cx="4076714" cy="441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932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2BA1-8079-44DA-BFF6-6364D43CD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864" y="696315"/>
            <a:ext cx="10515600" cy="1325563"/>
          </a:xfrm>
        </p:spPr>
        <p:txBody>
          <a:bodyPr/>
          <a:lstStyle/>
          <a:p>
            <a:r>
              <a:rPr lang="ko-KR" altLang="en-US" b="1" dirty="0"/>
              <a:t>서비스 소개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8B857-0A37-46A3-93AB-E6770412A08C}"/>
              </a:ext>
            </a:extLst>
          </p:cNvPr>
          <p:cNvSpPr txBox="1"/>
          <p:nvPr/>
        </p:nvSpPr>
        <p:spPr>
          <a:xfrm>
            <a:off x="3733786" y="920887"/>
            <a:ext cx="11993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SNS </a:t>
            </a:r>
            <a:r>
              <a:rPr lang="ko-KR" altLang="en-US" sz="2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공유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4BF3B4-0015-4406-84EB-6ED973D3D1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945" b="20000"/>
          <a:stretch/>
        </p:blipFill>
        <p:spPr>
          <a:xfrm>
            <a:off x="6534164" y="3091462"/>
            <a:ext cx="3922700" cy="220107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A606BDC-80CB-4426-AE8C-9641E2FEE4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833"/>
          <a:stretch/>
        </p:blipFill>
        <p:spPr>
          <a:xfrm>
            <a:off x="1735136" y="1983778"/>
            <a:ext cx="4076714" cy="441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7024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6A2AAF67-A58A-4355-9271-A275A97F8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/>
              <a:t>기존 </a:t>
            </a:r>
            <a:r>
              <a:rPr lang="ko-KR" altLang="en-US" b="1" dirty="0" err="1"/>
              <a:t>어플들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674435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C5166-A2D0-4A07-9C7A-0B36F77E5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기존 </a:t>
            </a:r>
            <a:r>
              <a:rPr lang="ko-KR" altLang="en-US" b="1" dirty="0" err="1"/>
              <a:t>어플들</a:t>
            </a:r>
            <a:endParaRPr lang="ko-KR" altLang="en-US" b="1" dirty="0"/>
          </a:p>
        </p:txBody>
      </p:sp>
      <p:pic>
        <p:nvPicPr>
          <p:cNvPr id="3074" name="Picture 2" descr="ì¤ë¸ì° ì¹´ë©ë¼ì ëí ì´ë¯¸ì§ ê²ìê²°ê³¼">
            <a:extLst>
              <a:ext uri="{FF2B5EF4-FFF2-40B4-BE49-F238E27FC236}">
                <a16:creationId xmlns:a16="http://schemas.microsoft.com/office/drawing/2014/main" id="{B5440E2C-7C97-4666-ACB9-4E65091E8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631" y="2545146"/>
            <a:ext cx="3928933" cy="3441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380883-9593-49F8-9335-4685FA380E61}"/>
              </a:ext>
            </a:extLst>
          </p:cNvPr>
          <p:cNvSpPr txBox="1"/>
          <p:nvPr/>
        </p:nvSpPr>
        <p:spPr>
          <a:xfrm>
            <a:off x="3527734" y="2012836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스노우</a:t>
            </a:r>
            <a:endParaRPr lang="ko-KR" altLang="en-US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A89C54-BDC6-400E-9D53-9817514C431C}"/>
              </a:ext>
            </a:extLst>
          </p:cNvPr>
          <p:cNvSpPr txBox="1"/>
          <p:nvPr/>
        </p:nvSpPr>
        <p:spPr>
          <a:xfrm>
            <a:off x="3134998" y="1506021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얼굴인식 기반</a:t>
            </a:r>
          </a:p>
        </p:txBody>
      </p:sp>
    </p:spTree>
    <p:extLst>
      <p:ext uri="{BB962C8B-B14F-4D97-AF65-F5344CB8AC3E}">
        <p14:creationId xmlns:p14="http://schemas.microsoft.com/office/powerpoint/2010/main" val="30161945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C5166-A2D0-4A07-9C7A-0B36F77E5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기존 </a:t>
            </a:r>
            <a:r>
              <a:rPr lang="ko-KR" altLang="en-US" b="1" dirty="0" err="1"/>
              <a:t>어플들</a:t>
            </a:r>
            <a:endParaRPr lang="ko-KR" altLang="en-US" b="1" dirty="0"/>
          </a:p>
        </p:txBody>
      </p:sp>
      <p:pic>
        <p:nvPicPr>
          <p:cNvPr id="3074" name="Picture 2" descr="ì¤ë¸ì° ì¹´ë©ë¼ì ëí ì´ë¯¸ì§ ê²ìê²°ê³¼">
            <a:extLst>
              <a:ext uri="{FF2B5EF4-FFF2-40B4-BE49-F238E27FC236}">
                <a16:creationId xmlns:a16="http://schemas.microsoft.com/office/drawing/2014/main" id="{B5440E2C-7C97-4666-ACB9-4E65091E8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631" y="2545146"/>
            <a:ext cx="3928933" cy="3441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380883-9593-49F8-9335-4685FA380E61}"/>
              </a:ext>
            </a:extLst>
          </p:cNvPr>
          <p:cNvSpPr txBox="1"/>
          <p:nvPr/>
        </p:nvSpPr>
        <p:spPr>
          <a:xfrm>
            <a:off x="3527734" y="2012836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스노우</a:t>
            </a:r>
            <a:endParaRPr lang="ko-KR" altLang="en-US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A89C54-BDC6-400E-9D53-9817514C431C}"/>
              </a:ext>
            </a:extLst>
          </p:cNvPr>
          <p:cNvSpPr txBox="1"/>
          <p:nvPr/>
        </p:nvSpPr>
        <p:spPr>
          <a:xfrm>
            <a:off x="3134998" y="1506021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얼굴인식 기반</a:t>
            </a:r>
          </a:p>
        </p:txBody>
      </p:sp>
      <p:pic>
        <p:nvPicPr>
          <p:cNvPr id="7" name="Picture 2" descr="ì¹´í¡ ì ë¹ë½ê¸°ì ëí ì´ë¯¸ì§ ê²ìê²°ê³¼">
            <a:extLst>
              <a:ext uri="{FF2B5EF4-FFF2-40B4-BE49-F238E27FC236}">
                <a16:creationId xmlns:a16="http://schemas.microsoft.com/office/drawing/2014/main" id="{38C37286-EDF0-434C-AE67-93E3F3D6E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148" y="2546131"/>
            <a:ext cx="2066888" cy="3440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CC3DD4-B9AB-4620-8495-3A3E75CB37A1}"/>
              </a:ext>
            </a:extLst>
          </p:cNvPr>
          <p:cNvSpPr txBox="1"/>
          <p:nvPr/>
        </p:nvSpPr>
        <p:spPr>
          <a:xfrm>
            <a:off x="7969661" y="2004080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카카오톡 기능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69DC29-20C2-48AA-8102-9A6DE81D1269}"/>
              </a:ext>
            </a:extLst>
          </p:cNvPr>
          <p:cNvSpPr txBox="1"/>
          <p:nvPr/>
        </p:nvSpPr>
        <p:spPr>
          <a:xfrm>
            <a:off x="8181724" y="1506021"/>
            <a:ext cx="10631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제비뽑기</a:t>
            </a:r>
            <a:endParaRPr lang="ko-KR" altLang="en-US" sz="2000" b="1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63307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C5166-A2D0-4A07-9C7A-0B36F77E5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기존 </a:t>
            </a:r>
            <a:r>
              <a:rPr lang="ko-KR" altLang="en-US" b="1" dirty="0" err="1"/>
              <a:t>어플들</a:t>
            </a:r>
            <a:endParaRPr lang="ko-KR" altLang="en-US" b="1" dirty="0"/>
          </a:p>
        </p:txBody>
      </p:sp>
      <p:pic>
        <p:nvPicPr>
          <p:cNvPr id="3074" name="Picture 2" descr="ì¤ë¸ì° ì¹´ë©ë¼ì ëí ì´ë¯¸ì§ ê²ìê²°ê³¼">
            <a:extLst>
              <a:ext uri="{FF2B5EF4-FFF2-40B4-BE49-F238E27FC236}">
                <a16:creationId xmlns:a16="http://schemas.microsoft.com/office/drawing/2014/main" id="{B5440E2C-7C97-4666-ACB9-4E65091E8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631" y="2545146"/>
            <a:ext cx="3928933" cy="3441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380883-9593-49F8-9335-4685FA380E61}"/>
              </a:ext>
            </a:extLst>
          </p:cNvPr>
          <p:cNvSpPr txBox="1"/>
          <p:nvPr/>
        </p:nvSpPr>
        <p:spPr>
          <a:xfrm>
            <a:off x="3527734" y="2012836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스노우</a:t>
            </a:r>
            <a:endParaRPr lang="ko-KR" altLang="en-US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A89C54-BDC6-400E-9D53-9817514C431C}"/>
              </a:ext>
            </a:extLst>
          </p:cNvPr>
          <p:cNvSpPr txBox="1"/>
          <p:nvPr/>
        </p:nvSpPr>
        <p:spPr>
          <a:xfrm>
            <a:off x="3134998" y="1506021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얼굴인식 기반</a:t>
            </a:r>
          </a:p>
        </p:txBody>
      </p:sp>
      <p:pic>
        <p:nvPicPr>
          <p:cNvPr id="7" name="Picture 2" descr="ì¹´í¡ ì ë¹ë½ê¸°ì ëí ì´ë¯¸ì§ ê²ìê²°ê³¼">
            <a:extLst>
              <a:ext uri="{FF2B5EF4-FFF2-40B4-BE49-F238E27FC236}">
                <a16:creationId xmlns:a16="http://schemas.microsoft.com/office/drawing/2014/main" id="{38C37286-EDF0-434C-AE67-93E3F3D6E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148" y="2546131"/>
            <a:ext cx="2066888" cy="3440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CC3DD4-B9AB-4620-8495-3A3E75CB37A1}"/>
              </a:ext>
            </a:extLst>
          </p:cNvPr>
          <p:cNvSpPr txBox="1"/>
          <p:nvPr/>
        </p:nvSpPr>
        <p:spPr>
          <a:xfrm>
            <a:off x="7969661" y="2004080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카카오톡 기능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69DC29-20C2-48AA-8102-9A6DE81D1269}"/>
              </a:ext>
            </a:extLst>
          </p:cNvPr>
          <p:cNvSpPr txBox="1"/>
          <p:nvPr/>
        </p:nvSpPr>
        <p:spPr>
          <a:xfrm>
            <a:off x="8181724" y="1506021"/>
            <a:ext cx="10631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제비뽑기</a:t>
            </a:r>
            <a:endParaRPr lang="ko-KR" altLang="en-US" sz="2000" b="1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8B48DE8-4E2E-4C59-817E-0F07CE415585}"/>
              </a:ext>
            </a:extLst>
          </p:cNvPr>
          <p:cNvSpPr/>
          <p:nvPr/>
        </p:nvSpPr>
        <p:spPr>
          <a:xfrm>
            <a:off x="-1" y="1461250"/>
            <a:ext cx="12192001" cy="551706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alt text">
            <a:extLst>
              <a:ext uri="{FF2B5EF4-FFF2-40B4-BE49-F238E27FC236}">
                <a16:creationId xmlns:a16="http://schemas.microsoft.com/office/drawing/2014/main" id="{A652AD0C-E7DC-4BEC-ABFE-3B83317C0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6964" y="2271586"/>
            <a:ext cx="7574520" cy="2600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8631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C5166-A2D0-4A07-9C7A-0B36F77E5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장점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2A39BDB-048D-4723-AE5D-BD120ADDD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친구들과 단체로 느낄 수 있는 </a:t>
            </a:r>
            <a:r>
              <a:rPr lang="en-US" altLang="ko-KR" dirty="0"/>
              <a:t>‘</a:t>
            </a:r>
            <a:r>
              <a:rPr lang="ko-KR" altLang="en-US" dirty="0"/>
              <a:t>재미</a:t>
            </a:r>
            <a:r>
              <a:rPr lang="en-US" altLang="ko-KR" dirty="0"/>
              <a:t>’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Ex. </a:t>
            </a:r>
            <a:r>
              <a:rPr lang="ko-KR" altLang="en-US" sz="2000" dirty="0"/>
              <a:t>사진 속 우리 중</a:t>
            </a:r>
            <a:r>
              <a:rPr lang="en-US" altLang="ko-KR" sz="2000" dirty="0"/>
              <a:t>, </a:t>
            </a:r>
            <a:r>
              <a:rPr lang="ko-KR" altLang="en-US" sz="2000" dirty="0"/>
              <a:t>누가 제일 노안일까</a:t>
            </a:r>
            <a:r>
              <a:rPr lang="en-US" altLang="ko-KR" sz="2000" dirty="0"/>
              <a:t>…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Ex. </a:t>
            </a:r>
            <a:r>
              <a:rPr lang="ko-KR" altLang="en-US" sz="2000" dirty="0"/>
              <a:t>누가 제일 무표정한 표정을 잘 지을까</a:t>
            </a:r>
            <a:r>
              <a:rPr lang="en-US" altLang="ko-KR" sz="2000" dirty="0"/>
              <a:t>?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38701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FDDF64-A0DC-4323-B7DA-23228769B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22787"/>
            <a:ext cx="4439653" cy="221982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0169CA3-B0CF-4A93-BAAB-BC84BD3F8E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988" b="15088"/>
          <a:stretch/>
        </p:blipFill>
        <p:spPr>
          <a:xfrm>
            <a:off x="838200" y="4159487"/>
            <a:ext cx="4439653" cy="2095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D4B54A-44B1-46AA-B6F1-7E0A79912324}"/>
              </a:ext>
            </a:extLst>
          </p:cNvPr>
          <p:cNvSpPr txBox="1"/>
          <p:nvPr/>
        </p:nvSpPr>
        <p:spPr>
          <a:xfrm>
            <a:off x="6914150" y="3021034"/>
            <a:ext cx="1700462" cy="758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모이면</a:t>
            </a:r>
            <a:r>
              <a:rPr lang="en-US" altLang="ko-KR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F521D70-1FB8-4DA9-88E9-925A698A8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/>
              <a:t>이야기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01330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C5166-A2D0-4A07-9C7A-0B36F77E5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장점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2A39BDB-048D-4723-AE5D-BD120ADDD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친구들과 단체로 느낄 수 있는 </a:t>
            </a:r>
            <a:r>
              <a:rPr lang="en-US" altLang="ko-KR" dirty="0"/>
              <a:t>‘</a:t>
            </a:r>
            <a:r>
              <a:rPr lang="ko-KR" altLang="en-US" dirty="0"/>
              <a:t>재미</a:t>
            </a:r>
            <a:r>
              <a:rPr lang="en-US" altLang="ko-KR" dirty="0"/>
              <a:t>’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Ex. </a:t>
            </a:r>
            <a:r>
              <a:rPr lang="ko-KR" altLang="en-US" sz="2000" dirty="0"/>
              <a:t>사진 속 우리 중</a:t>
            </a:r>
            <a:r>
              <a:rPr lang="en-US" altLang="ko-KR" sz="2000" dirty="0"/>
              <a:t>, </a:t>
            </a:r>
            <a:r>
              <a:rPr lang="ko-KR" altLang="en-US" sz="2000" dirty="0"/>
              <a:t>누가 제일 노안일까</a:t>
            </a:r>
            <a:r>
              <a:rPr lang="en-US" altLang="ko-KR" sz="2000" dirty="0"/>
              <a:t>…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Ex. </a:t>
            </a:r>
            <a:r>
              <a:rPr lang="ko-KR" altLang="en-US" sz="2000" dirty="0"/>
              <a:t>누가 제일 무표정한 표정을 잘 지을까</a:t>
            </a:r>
            <a:r>
              <a:rPr lang="en-US" altLang="ko-KR" sz="2000" dirty="0"/>
              <a:t>?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카톡 플러스 친구를 통한 쉬운 접근성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573837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C5166-A2D0-4A07-9C7A-0B36F77E5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장점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2A39BDB-048D-4723-AE5D-BD120ADDD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친구들과 단체로 느낄 수 있는 </a:t>
            </a:r>
            <a:r>
              <a:rPr lang="en-US" altLang="ko-KR" dirty="0"/>
              <a:t>‘</a:t>
            </a:r>
            <a:r>
              <a:rPr lang="ko-KR" altLang="en-US" dirty="0"/>
              <a:t>재미</a:t>
            </a:r>
            <a:r>
              <a:rPr lang="en-US" altLang="ko-KR" dirty="0"/>
              <a:t>’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Ex. </a:t>
            </a:r>
            <a:r>
              <a:rPr lang="ko-KR" altLang="en-US" sz="2000" dirty="0"/>
              <a:t>사진 속 우리 중</a:t>
            </a:r>
            <a:r>
              <a:rPr lang="en-US" altLang="ko-KR" sz="2000" dirty="0"/>
              <a:t>, </a:t>
            </a:r>
            <a:r>
              <a:rPr lang="ko-KR" altLang="en-US" sz="2000" dirty="0"/>
              <a:t>누가 제일 노안일까</a:t>
            </a:r>
            <a:r>
              <a:rPr lang="en-US" altLang="ko-KR" sz="2000" dirty="0"/>
              <a:t>…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Ex. </a:t>
            </a:r>
            <a:r>
              <a:rPr lang="ko-KR" altLang="en-US" sz="2000" dirty="0"/>
              <a:t>누가 제일 무표정한 표정을 잘 지을까</a:t>
            </a:r>
            <a:r>
              <a:rPr lang="en-US" altLang="ko-KR" sz="2000" dirty="0"/>
              <a:t>?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카톡 플러스 친구를 통한 쉬운 접근성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분석 데이터를 쌓을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42682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5EA71-301C-4EC5-B27F-1E1398CE5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활용 방안 </a:t>
            </a:r>
            <a:r>
              <a:rPr lang="en-US" altLang="ko-KR" b="1" dirty="0"/>
              <a:t>( </a:t>
            </a:r>
            <a:r>
              <a:rPr lang="ko-KR" altLang="en-US" b="1" dirty="0"/>
              <a:t>비즈니스 모델 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1B56C8-1582-4489-BDC1-3FBE21E02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ko-KR" altLang="en-US" sz="2400" dirty="0"/>
              <a:t>분석된 </a:t>
            </a:r>
            <a:r>
              <a:rPr lang="ko-KR" altLang="en-US" sz="2400" dirty="0">
                <a:solidFill>
                  <a:schemeClr val="accent2"/>
                </a:solidFill>
              </a:rPr>
              <a:t>유저기반 상품 추천</a:t>
            </a:r>
            <a:endParaRPr lang="en-US" altLang="ko-KR" sz="2400" dirty="0">
              <a:solidFill>
                <a:schemeClr val="accent2"/>
              </a:solidFill>
            </a:endParaRPr>
          </a:p>
          <a:p>
            <a:pPr lvl="1">
              <a:lnSpc>
                <a:spcPct val="160000"/>
              </a:lnSpc>
            </a:pPr>
            <a:r>
              <a:rPr lang="en-US" altLang="ko-KR" sz="2000" dirty="0"/>
              <a:t>Ex. </a:t>
            </a:r>
            <a:r>
              <a:rPr lang="ko-KR" altLang="en-US" sz="2000" dirty="0"/>
              <a:t>가장 나이 많아 보이는 유저에게 피부 관리 상품을</a:t>
            </a:r>
            <a:r>
              <a:rPr lang="en-US" altLang="ko-KR" sz="2000" dirty="0"/>
              <a:t> </a:t>
            </a:r>
            <a:r>
              <a:rPr lang="ko-KR" altLang="en-US" sz="2000" dirty="0"/>
              <a:t>추천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3378080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5EA71-301C-4EC5-B27F-1E1398CE5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활용 방안 </a:t>
            </a:r>
            <a:r>
              <a:rPr lang="en-US" altLang="ko-KR" b="1" dirty="0"/>
              <a:t>( </a:t>
            </a:r>
            <a:r>
              <a:rPr lang="ko-KR" altLang="en-US" b="1" dirty="0"/>
              <a:t>비즈니스 모델 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1B56C8-1582-4489-BDC1-3FBE21E02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60000"/>
              </a:lnSpc>
            </a:pPr>
            <a:r>
              <a:rPr lang="ko-KR" altLang="en-US" dirty="0"/>
              <a:t>분석된 </a:t>
            </a:r>
            <a:r>
              <a:rPr lang="ko-KR" altLang="en-US" dirty="0">
                <a:solidFill>
                  <a:schemeClr val="accent2"/>
                </a:solidFill>
              </a:rPr>
              <a:t>유저기반 상품 추천</a:t>
            </a:r>
            <a:endParaRPr lang="en-US" altLang="ko-KR" dirty="0">
              <a:solidFill>
                <a:schemeClr val="accent2"/>
              </a:solidFill>
            </a:endParaRPr>
          </a:p>
          <a:p>
            <a:pPr lvl="1">
              <a:lnSpc>
                <a:spcPct val="160000"/>
              </a:lnSpc>
            </a:pPr>
            <a:r>
              <a:rPr lang="en-US" altLang="ko-KR" dirty="0"/>
              <a:t>Ex. </a:t>
            </a:r>
            <a:r>
              <a:rPr lang="ko-KR" altLang="en-US" dirty="0"/>
              <a:t>가장 나이 많아 보이는 유저에게 피부 관리 상품을</a:t>
            </a:r>
            <a:r>
              <a:rPr lang="en-US" altLang="ko-KR" dirty="0"/>
              <a:t> </a:t>
            </a:r>
            <a:r>
              <a:rPr lang="ko-KR" altLang="en-US" dirty="0"/>
              <a:t>추천</a:t>
            </a:r>
            <a:endParaRPr lang="en-US" altLang="ko-KR" dirty="0"/>
          </a:p>
          <a:p>
            <a:pPr>
              <a:lnSpc>
                <a:spcPct val="160000"/>
              </a:lnSpc>
            </a:pPr>
            <a:r>
              <a:rPr lang="ko-KR" altLang="en-US" dirty="0" err="1"/>
              <a:t>게이미피케이션</a:t>
            </a:r>
            <a:r>
              <a:rPr lang="ko-KR" altLang="en-US" dirty="0"/>
              <a:t> 이벤트</a:t>
            </a:r>
            <a:endParaRPr lang="en-US" altLang="ko-KR" dirty="0"/>
          </a:p>
          <a:p>
            <a:pPr lvl="1">
              <a:lnSpc>
                <a:spcPct val="160000"/>
              </a:lnSpc>
            </a:pPr>
            <a:r>
              <a:rPr lang="en-US" altLang="ko-KR" dirty="0"/>
              <a:t>Ex. </a:t>
            </a:r>
            <a:r>
              <a:rPr lang="ko-KR" altLang="en-US" dirty="0"/>
              <a:t>술집 사장님의 </a:t>
            </a:r>
            <a:r>
              <a:rPr lang="ko-KR" altLang="en-US" dirty="0">
                <a:solidFill>
                  <a:schemeClr val="accent2"/>
                </a:solidFill>
              </a:rPr>
              <a:t>깜짝 이벤트</a:t>
            </a:r>
            <a:r>
              <a:rPr lang="en-US" altLang="ko-KR" dirty="0"/>
              <a:t>.</a:t>
            </a:r>
          </a:p>
          <a:p>
            <a:pPr lvl="2">
              <a:lnSpc>
                <a:spcPct val="160000"/>
              </a:lnSpc>
            </a:pPr>
            <a:r>
              <a:rPr lang="en-US" altLang="ko-KR" dirty="0"/>
              <a:t>“</a:t>
            </a:r>
            <a:r>
              <a:rPr lang="ko-KR" altLang="en-US" dirty="0"/>
              <a:t>단체 샷 찍힌 한 분에게 맥주 세트 드립니다</a:t>
            </a:r>
            <a:r>
              <a:rPr lang="en-US" altLang="ko-KR" dirty="0"/>
              <a:t>!“</a:t>
            </a:r>
          </a:p>
          <a:p>
            <a:pPr lvl="2">
              <a:lnSpc>
                <a:spcPct val="160000"/>
              </a:lnSpc>
            </a:pPr>
            <a:r>
              <a:rPr lang="ko-KR" altLang="en-US" dirty="0"/>
              <a:t>찍힌 사진을 </a:t>
            </a:r>
            <a:r>
              <a:rPr lang="en-US" altLang="ko-KR" dirty="0" err="1"/>
              <a:t>sns</a:t>
            </a:r>
            <a:r>
              <a:rPr lang="ko-KR" altLang="en-US" dirty="0"/>
              <a:t>에 활용해서 각 가게 마케팅에도 도움</a:t>
            </a:r>
            <a:r>
              <a:rPr lang="en-US" altLang="ko-KR" dirty="0"/>
              <a:t>.</a:t>
            </a:r>
          </a:p>
          <a:p>
            <a:pPr lvl="1">
              <a:lnSpc>
                <a:spcPct val="160000"/>
              </a:lnSpc>
            </a:pPr>
            <a:r>
              <a:rPr lang="en-US" altLang="ko-KR" dirty="0"/>
              <a:t>Ex. </a:t>
            </a:r>
            <a:r>
              <a:rPr lang="ko-KR" altLang="en-US" dirty="0"/>
              <a:t>사용자들에게 특정시간대</a:t>
            </a:r>
            <a:r>
              <a:rPr lang="en-US" altLang="ko-KR" dirty="0"/>
              <a:t> </a:t>
            </a:r>
            <a:r>
              <a:rPr lang="ko-KR" altLang="en-US" dirty="0"/>
              <a:t>동안</a:t>
            </a:r>
            <a:r>
              <a:rPr lang="en-US" altLang="ko-KR" dirty="0"/>
              <a:t>, </a:t>
            </a:r>
            <a:r>
              <a:rPr lang="ko-KR" altLang="en-US" dirty="0"/>
              <a:t>사진 </a:t>
            </a:r>
            <a:r>
              <a:rPr lang="ko-KR" altLang="en-US" dirty="0">
                <a:solidFill>
                  <a:schemeClr val="accent2"/>
                </a:solidFill>
              </a:rPr>
              <a:t>임무 부여</a:t>
            </a:r>
            <a:r>
              <a:rPr lang="en-US" altLang="ko-KR" dirty="0">
                <a:solidFill>
                  <a:schemeClr val="accent2"/>
                </a:solidFill>
              </a:rPr>
              <a:t>, </a:t>
            </a:r>
            <a:r>
              <a:rPr lang="ko-KR" altLang="en-US" dirty="0">
                <a:solidFill>
                  <a:schemeClr val="accent2"/>
                </a:solidFill>
              </a:rPr>
              <a:t>랭킹화</a:t>
            </a:r>
            <a:endParaRPr lang="en-US" altLang="ko-KR" dirty="0">
              <a:solidFill>
                <a:schemeClr val="accent2"/>
              </a:solidFill>
            </a:endParaRPr>
          </a:p>
          <a:p>
            <a:pPr lvl="2">
              <a:lnSpc>
                <a:spcPct val="160000"/>
              </a:lnSpc>
            </a:pPr>
            <a:r>
              <a:rPr lang="en-US" altLang="ko-KR" dirty="0"/>
              <a:t>“</a:t>
            </a:r>
            <a:r>
              <a:rPr lang="ko-KR" altLang="en-US" dirty="0"/>
              <a:t>점심시간인 </a:t>
            </a:r>
            <a:r>
              <a:rPr lang="en-US" altLang="ko-KR" dirty="0"/>
              <a:t>12</a:t>
            </a:r>
            <a:r>
              <a:rPr lang="ko-KR" altLang="en-US" dirty="0"/>
              <a:t>시부터 </a:t>
            </a:r>
            <a:r>
              <a:rPr lang="en-US" altLang="ko-KR" dirty="0"/>
              <a:t>~ 1</a:t>
            </a:r>
            <a:r>
              <a:rPr lang="ko-KR" altLang="en-US" dirty="0"/>
              <a:t>시까지 가장 </a:t>
            </a:r>
            <a:r>
              <a:rPr lang="ko-KR" altLang="en-US" dirty="0" err="1"/>
              <a:t>이쁘게</a:t>
            </a:r>
            <a:r>
              <a:rPr lang="ko-KR" altLang="en-US" dirty="0"/>
              <a:t> 웃는 분에게 스타벅스 쿠폰을 드립니다</a:t>
            </a:r>
            <a:r>
              <a:rPr lang="en-US" altLang="ko-KR" dirty="0"/>
              <a:t>!”</a:t>
            </a:r>
          </a:p>
          <a:p>
            <a:pPr lvl="2">
              <a:lnSpc>
                <a:spcPct val="160000"/>
              </a:lnSpc>
            </a:pPr>
            <a:r>
              <a:rPr lang="ko-KR" altLang="en-US" dirty="0"/>
              <a:t>가장 잘 웃는 사람 스코어를 저장해</a:t>
            </a:r>
            <a:r>
              <a:rPr lang="en-US" altLang="ko-KR" dirty="0"/>
              <a:t>, </a:t>
            </a:r>
            <a:r>
              <a:rPr lang="ko-KR" altLang="en-US" dirty="0"/>
              <a:t>랭킹 시스템화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836190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5EA71-301C-4EC5-B27F-1E1398CE5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활용 방안 </a:t>
            </a:r>
            <a:r>
              <a:rPr lang="en-US" altLang="ko-KR" b="1" dirty="0"/>
              <a:t>( </a:t>
            </a:r>
            <a:r>
              <a:rPr lang="ko-KR" altLang="en-US" b="1" dirty="0"/>
              <a:t>비즈니스 모델 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1B56C8-1582-4489-BDC1-3FBE21E02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ko-KR" altLang="en-US" sz="2400" dirty="0"/>
              <a:t>유저가 결과를 받는 지연 시간동안 광고노출</a:t>
            </a:r>
            <a:endParaRPr lang="en-US" altLang="ko-KR" sz="2400" dirty="0"/>
          </a:p>
          <a:p>
            <a:pPr lvl="1">
              <a:lnSpc>
                <a:spcPct val="160000"/>
              </a:lnSpc>
            </a:pPr>
            <a:r>
              <a:rPr lang="ko-KR" altLang="en-US" sz="2000" dirty="0"/>
              <a:t>현재는 결과가 나오는 시간동안 아무것도 뜨지 않지만</a:t>
            </a:r>
            <a:r>
              <a:rPr lang="en-US" altLang="ko-KR" sz="2000" dirty="0">
                <a:solidFill>
                  <a:schemeClr val="accent2"/>
                </a:solidFill>
              </a:rPr>
              <a:t>, </a:t>
            </a:r>
            <a:r>
              <a:rPr lang="ko-KR" altLang="en-US" sz="2000" dirty="0">
                <a:solidFill>
                  <a:schemeClr val="accent2"/>
                </a:solidFill>
              </a:rPr>
              <a:t>대기 시간사이에 카카오톡 광고</a:t>
            </a:r>
            <a:r>
              <a:rPr lang="ko-KR" altLang="en-US" sz="2000" dirty="0"/>
              <a:t>를 넣을 수 있음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6751271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5EA71-301C-4EC5-B27F-1E1398CE5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활용 방안 </a:t>
            </a:r>
            <a:r>
              <a:rPr lang="en-US" altLang="ko-KR" b="1" dirty="0"/>
              <a:t>( </a:t>
            </a:r>
            <a:r>
              <a:rPr lang="ko-KR" altLang="en-US" b="1" dirty="0"/>
              <a:t>비즈니스 모델 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1B56C8-1582-4489-BDC1-3FBE21E02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ko-KR" altLang="en-US" sz="2400" dirty="0"/>
              <a:t>유저가 결과를 받는 지연 시간동안 광고노출</a:t>
            </a:r>
            <a:endParaRPr lang="en-US" altLang="ko-KR" sz="2400" dirty="0"/>
          </a:p>
          <a:p>
            <a:pPr lvl="1">
              <a:lnSpc>
                <a:spcPct val="160000"/>
              </a:lnSpc>
            </a:pPr>
            <a:r>
              <a:rPr lang="ko-KR" altLang="en-US" sz="2000" dirty="0"/>
              <a:t>현재는 결과가 나오는 시간동안 아무것도 뜨지 않지만</a:t>
            </a:r>
            <a:r>
              <a:rPr lang="en-US" altLang="ko-KR" sz="2000" dirty="0"/>
              <a:t>, </a:t>
            </a:r>
            <a:r>
              <a:rPr lang="ko-KR" altLang="en-US" sz="2000" dirty="0">
                <a:solidFill>
                  <a:schemeClr val="accent2"/>
                </a:solidFill>
              </a:rPr>
              <a:t>대기 시간사이에 카카오톡 광고</a:t>
            </a:r>
            <a:r>
              <a:rPr lang="ko-KR" altLang="en-US" sz="2000" dirty="0"/>
              <a:t>를 넣을 수 있음</a:t>
            </a:r>
            <a:endParaRPr lang="en-US" altLang="ko-KR" sz="2000" dirty="0"/>
          </a:p>
          <a:p>
            <a:pPr>
              <a:lnSpc>
                <a:spcPct val="160000"/>
              </a:lnSpc>
            </a:pPr>
            <a:r>
              <a:rPr lang="ko-KR" altLang="en-US" sz="2400" dirty="0"/>
              <a:t>분석 데이터를 쌓아서 추후 빅데이터 플랫폼으로 발전 가능성</a:t>
            </a:r>
            <a:endParaRPr lang="en-US" altLang="ko-KR" sz="2400" dirty="0"/>
          </a:p>
          <a:p>
            <a:pPr lvl="1">
              <a:lnSpc>
                <a:spcPct val="160000"/>
              </a:lnSpc>
            </a:pPr>
            <a:r>
              <a:rPr lang="ko-KR" altLang="en-US" sz="2000" dirty="0"/>
              <a:t>현재 </a:t>
            </a:r>
            <a:r>
              <a:rPr lang="en-US" altLang="ko-KR" sz="2000" dirty="0"/>
              <a:t>MongoDB</a:t>
            </a:r>
            <a:r>
              <a:rPr lang="ko-KR" altLang="en-US" sz="2000" dirty="0"/>
              <a:t>로 사진 분석 </a:t>
            </a:r>
            <a:r>
              <a:rPr lang="ko-KR" altLang="en-US" sz="2000" dirty="0">
                <a:solidFill>
                  <a:schemeClr val="accent2"/>
                </a:solidFill>
              </a:rPr>
              <a:t>데이터를 축적</a:t>
            </a:r>
            <a:r>
              <a:rPr lang="ko-KR" altLang="en-US" sz="2000" dirty="0"/>
              <a:t>하고 있음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115410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861FF638-364C-48F2-AA48-1107EE4BF7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552" y="1343061"/>
            <a:ext cx="4387515" cy="498349"/>
          </a:xfrm>
        </p:spPr>
        <p:txBody>
          <a:bodyPr>
            <a:normAutofit/>
          </a:bodyPr>
          <a:lstStyle/>
          <a:p>
            <a:r>
              <a:rPr lang="ko-KR" altLang="en-US" dirty="0"/>
              <a:t>얼굴인식기반 </a:t>
            </a:r>
            <a:r>
              <a:rPr lang="ko-KR" altLang="en-US" dirty="0" err="1"/>
              <a:t>제비뽑기</a:t>
            </a:r>
            <a:r>
              <a:rPr lang="en-US" altLang="ko-KR" dirty="0"/>
              <a:t> </a:t>
            </a:r>
            <a:r>
              <a:rPr lang="ko-KR" altLang="en-US" dirty="0"/>
              <a:t>서비스</a:t>
            </a:r>
          </a:p>
        </p:txBody>
      </p:sp>
      <p:pic>
        <p:nvPicPr>
          <p:cNvPr id="1026" name="Picture 2" descr="alt text">
            <a:extLst>
              <a:ext uri="{FF2B5EF4-FFF2-40B4-BE49-F238E27FC236}">
                <a16:creationId xmlns:a16="http://schemas.microsoft.com/office/drawing/2014/main" id="{C4898C93-0B6C-4DEB-B2D6-C3077C93F3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484" y="2205644"/>
            <a:ext cx="5149516" cy="176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F6EAB-D686-4188-AD9E-35379EDC5993}"/>
              </a:ext>
            </a:extLst>
          </p:cNvPr>
          <p:cNvSpPr txBox="1"/>
          <p:nvPr/>
        </p:nvSpPr>
        <p:spPr>
          <a:xfrm>
            <a:off x="946484" y="4146163"/>
            <a:ext cx="5149516" cy="383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#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단체사진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	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#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재미 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	#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밥값내기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	#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얼굴인식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	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#</a:t>
            </a:r>
            <a:r>
              <a:rPr lang="ko-KR" altLang="en-US" sz="14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게이미피케이션</a:t>
            </a:r>
            <a:endParaRPr lang="ko-KR" altLang="en-US" sz="14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A08C79-3AF0-4EA2-B2B7-43BD175D4277}"/>
              </a:ext>
            </a:extLst>
          </p:cNvPr>
          <p:cNvSpPr txBox="1"/>
          <p:nvPr/>
        </p:nvSpPr>
        <p:spPr>
          <a:xfrm>
            <a:off x="9568111" y="5115159"/>
            <a:ext cx="1684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2018 </a:t>
            </a:r>
            <a:r>
              <a:rPr lang="ko-KR" altLang="en-US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서강대 </a:t>
            </a:r>
            <a:r>
              <a:rPr lang="ko-KR" altLang="en-US" sz="14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해커톤</a:t>
            </a:r>
            <a:endParaRPr lang="ko-KR" altLang="en-US" sz="14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DFA926D-D0E3-4AF1-9F2A-18342D2DDD19}"/>
              </a:ext>
            </a:extLst>
          </p:cNvPr>
          <p:cNvSpPr/>
          <p:nvPr/>
        </p:nvSpPr>
        <p:spPr>
          <a:xfrm>
            <a:off x="1078642" y="1859951"/>
            <a:ext cx="3594958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4D9277-B62C-469C-B3BB-693996504FA3}"/>
              </a:ext>
            </a:extLst>
          </p:cNvPr>
          <p:cNvSpPr/>
          <p:nvPr/>
        </p:nvSpPr>
        <p:spPr>
          <a:xfrm flipV="1">
            <a:off x="9682746" y="4929382"/>
            <a:ext cx="1455153" cy="4901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97801D-B49B-4513-B877-EC05BE13049F}"/>
              </a:ext>
            </a:extLst>
          </p:cNvPr>
          <p:cNvSpPr txBox="1"/>
          <p:nvPr/>
        </p:nvSpPr>
        <p:spPr>
          <a:xfrm>
            <a:off x="9817005" y="5451964"/>
            <a:ext cx="1684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예리슬기짱팀</a:t>
            </a:r>
            <a:endParaRPr lang="ko-KR" altLang="en-US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00194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6FF74BE-23E8-47C7-99EE-2803E198FBDD}"/>
              </a:ext>
            </a:extLst>
          </p:cNvPr>
          <p:cNvSpPr txBox="1"/>
          <p:nvPr/>
        </p:nvSpPr>
        <p:spPr>
          <a:xfrm>
            <a:off x="4879962" y="2875002"/>
            <a:ext cx="24320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accent2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Q &amp; A</a:t>
            </a:r>
            <a:endParaRPr lang="ko-KR" altLang="en-US" sz="6600" b="1" dirty="0">
              <a:solidFill>
                <a:schemeClr val="accent2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985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7CF98-B7B4-4AE6-85C3-27E355142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2F5D8D-ADFC-4493-A4B0-84004B58B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오늘 </a:t>
            </a:r>
            <a:r>
              <a:rPr lang="ko-KR" altLang="en-US" dirty="0" err="1"/>
              <a:t>해커톤</a:t>
            </a:r>
            <a:r>
              <a:rPr lang="ko-KR" altLang="en-US" dirty="0"/>
              <a:t> 마지막날</a:t>
            </a:r>
            <a:r>
              <a:rPr lang="en-US" altLang="ko-KR" dirty="0"/>
              <a:t>, </a:t>
            </a:r>
            <a:r>
              <a:rPr lang="ko-KR" altLang="en-US" dirty="0"/>
              <a:t>가장 </a:t>
            </a:r>
            <a:r>
              <a:rPr lang="ko-KR" altLang="en-US" dirty="0" err="1"/>
              <a:t>행복해보이는</a:t>
            </a:r>
            <a:r>
              <a:rPr lang="ko-KR" altLang="en-US" dirty="0"/>
              <a:t> 사람은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6305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FDDF64-A0DC-4323-B7DA-23228769B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22787"/>
            <a:ext cx="4439653" cy="221982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0169CA3-B0CF-4A93-BAAB-BC84BD3F8E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988" b="15088"/>
          <a:stretch/>
        </p:blipFill>
        <p:spPr>
          <a:xfrm>
            <a:off x="838200" y="4159487"/>
            <a:ext cx="4439653" cy="2095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D4B54A-44B1-46AA-B6F1-7E0A79912324}"/>
              </a:ext>
            </a:extLst>
          </p:cNvPr>
          <p:cNvSpPr txBox="1"/>
          <p:nvPr/>
        </p:nvSpPr>
        <p:spPr>
          <a:xfrm>
            <a:off x="6914150" y="3021034"/>
            <a:ext cx="1700462" cy="758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모이면</a:t>
            </a:r>
            <a:r>
              <a:rPr lang="en-US" altLang="ko-KR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EF33F58-CCEE-4D20-ACF0-A411ADDEC193}"/>
              </a:ext>
            </a:extLst>
          </p:cNvPr>
          <p:cNvSpPr/>
          <p:nvPr/>
        </p:nvSpPr>
        <p:spPr>
          <a:xfrm>
            <a:off x="8614612" y="3178438"/>
            <a:ext cx="13805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먹는다</a:t>
            </a:r>
            <a:r>
              <a:rPr lang="en-US" altLang="ko-KR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3200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3BCFD5C-9A33-4DD5-9608-EFDBC6B00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/>
              <a:t>이야기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83723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FDDF64-A0DC-4323-B7DA-23228769B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22787"/>
            <a:ext cx="4439653" cy="221982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0169CA3-B0CF-4A93-BAAB-BC84BD3F8E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988" b="15088"/>
          <a:stretch/>
        </p:blipFill>
        <p:spPr>
          <a:xfrm>
            <a:off x="838200" y="4159487"/>
            <a:ext cx="4439653" cy="2095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D4B54A-44B1-46AA-B6F1-7E0A79912324}"/>
              </a:ext>
            </a:extLst>
          </p:cNvPr>
          <p:cNvSpPr txBox="1"/>
          <p:nvPr/>
        </p:nvSpPr>
        <p:spPr>
          <a:xfrm>
            <a:off x="6914150" y="3021034"/>
            <a:ext cx="1700462" cy="758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모이면</a:t>
            </a:r>
            <a:r>
              <a:rPr lang="en-US" altLang="ko-KR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EF33F58-CCEE-4D20-ACF0-A411ADDEC193}"/>
              </a:ext>
            </a:extLst>
          </p:cNvPr>
          <p:cNvSpPr/>
          <p:nvPr/>
        </p:nvSpPr>
        <p:spPr>
          <a:xfrm>
            <a:off x="8614612" y="3178438"/>
            <a:ext cx="13805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먹는다</a:t>
            </a:r>
            <a:r>
              <a:rPr lang="en-US" altLang="ko-KR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sz="32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1FC1D6A-20CD-417C-9AE6-2626214AA818}"/>
              </a:ext>
            </a:extLst>
          </p:cNvPr>
          <p:cNvSpPr/>
          <p:nvPr/>
        </p:nvSpPr>
        <p:spPr>
          <a:xfrm>
            <a:off x="7940843" y="3780376"/>
            <a:ext cx="1380506" cy="758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찍는다</a:t>
            </a:r>
            <a:r>
              <a:rPr lang="en-US" altLang="ko-KR" sz="3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27919CBF-2B68-4A10-A3C7-E6D8ED11E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/>
              <a:t>이야기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9600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FDDF64-A0DC-4323-B7DA-23228769B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22787"/>
            <a:ext cx="4439653" cy="221982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0169CA3-B0CF-4A93-BAAB-BC84BD3F8E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988" b="15088"/>
          <a:stretch/>
        </p:blipFill>
        <p:spPr>
          <a:xfrm>
            <a:off x="838200" y="4159487"/>
            <a:ext cx="4439653" cy="209520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C08F5D0-DD47-4AF2-A21E-2948B2222FE2}"/>
              </a:ext>
            </a:extLst>
          </p:cNvPr>
          <p:cNvSpPr/>
          <p:nvPr/>
        </p:nvSpPr>
        <p:spPr>
          <a:xfrm>
            <a:off x="-1" y="1461250"/>
            <a:ext cx="12192001" cy="551706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ABAC8A-B331-436B-88D4-FA5D60275D0C}"/>
              </a:ext>
            </a:extLst>
          </p:cNvPr>
          <p:cNvSpPr txBox="1"/>
          <p:nvPr/>
        </p:nvSpPr>
        <p:spPr>
          <a:xfrm>
            <a:off x="6096000" y="3013724"/>
            <a:ext cx="5775159" cy="1145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친구들과 모이면 찍는 단체 사진</a:t>
            </a:r>
            <a:endParaRPr lang="en-US" altLang="ko-KR" sz="24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좀 더 </a:t>
            </a:r>
            <a:r>
              <a:rPr lang="ko-KR" altLang="en-US" sz="24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재밌는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밥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술자리를 만들 수 있을까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?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37828119-56F1-47B3-9F58-A980CC9F1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/>
              <a:t>이야기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274319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B32C822C-B066-432A-BA21-74B6B76BC7B7}"/>
              </a:ext>
            </a:extLst>
          </p:cNvPr>
          <p:cNvSpPr/>
          <p:nvPr/>
        </p:nvSpPr>
        <p:spPr>
          <a:xfrm>
            <a:off x="838199" y="1847265"/>
            <a:ext cx="6958263" cy="591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보통은 밥값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술값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후식 내기를 한다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CF6AC897-F339-47D5-AEC6-13D5CDC2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/>
              <a:t>이야기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81618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B32C822C-B066-432A-BA21-74B6B76BC7B7}"/>
              </a:ext>
            </a:extLst>
          </p:cNvPr>
          <p:cNvSpPr/>
          <p:nvPr/>
        </p:nvSpPr>
        <p:spPr>
          <a:xfrm>
            <a:off x="838199" y="1847265"/>
            <a:ext cx="6958263" cy="591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보통은 밥값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술값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후식 내기를 한다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</a:p>
        </p:txBody>
      </p:sp>
      <p:pic>
        <p:nvPicPr>
          <p:cNvPr id="4098" name="Picture 2" descr="ê°ìë°ìë³´ì ëí ì´ë¯¸ì§ ê²ìê²°ê³¼">
            <a:extLst>
              <a:ext uri="{FF2B5EF4-FFF2-40B4-BE49-F238E27FC236}">
                <a16:creationId xmlns:a16="http://schemas.microsoft.com/office/drawing/2014/main" id="{07D417AD-A2B9-4219-B51E-9ED3E480B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883568"/>
            <a:ext cx="2923674" cy="292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7D6E5E62-9D22-4F1A-B299-F7B24E31A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/>
              <a:t>이야기</a:t>
            </a:r>
          </a:p>
        </p:txBody>
      </p:sp>
    </p:spTree>
    <p:extLst>
      <p:ext uri="{BB962C8B-B14F-4D97-AF65-F5344CB8AC3E}">
        <p14:creationId xmlns:p14="http://schemas.microsoft.com/office/powerpoint/2010/main" val="1981191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FB99F5-B768-46EC-9F0F-B30F91BDD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이야기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32C822C-B066-432A-BA21-74B6B76BC7B7}"/>
              </a:ext>
            </a:extLst>
          </p:cNvPr>
          <p:cNvSpPr/>
          <p:nvPr/>
        </p:nvSpPr>
        <p:spPr>
          <a:xfrm>
            <a:off x="838199" y="1847265"/>
            <a:ext cx="6958263" cy="591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보통은 밥값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술값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후식 내기를 한다</a:t>
            </a:r>
            <a:r>
              <a:rPr lang="en-US" altLang="ko-KR" sz="2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</a:p>
        </p:txBody>
      </p:sp>
      <p:pic>
        <p:nvPicPr>
          <p:cNvPr id="4098" name="Picture 2" descr="ê°ìë°ìë³´ì ëí ì´ë¯¸ì§ ê²ìê²°ê³¼">
            <a:extLst>
              <a:ext uri="{FF2B5EF4-FFF2-40B4-BE49-F238E27FC236}">
                <a16:creationId xmlns:a16="http://schemas.microsoft.com/office/drawing/2014/main" id="{07D417AD-A2B9-4219-B51E-9ED3E480B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883568"/>
            <a:ext cx="2923674" cy="292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ì¬ë¤ë¦¬íê¸°ì ëí ì´ë¯¸ì§ ê²ìê²°ê³¼">
            <a:extLst>
              <a:ext uri="{FF2B5EF4-FFF2-40B4-BE49-F238E27FC236}">
                <a16:creationId xmlns:a16="http://schemas.microsoft.com/office/drawing/2014/main" id="{0E9BF27F-6B0D-493D-8DEE-6EAEEEB111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424"/>
          <a:stretch/>
        </p:blipFill>
        <p:spPr bwMode="auto">
          <a:xfrm>
            <a:off x="4772085" y="2439030"/>
            <a:ext cx="3024377" cy="3609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602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650</Words>
  <Application>Microsoft Office PowerPoint</Application>
  <PresentationFormat>와이드스크린</PresentationFormat>
  <Paragraphs>136</Paragraphs>
  <Slides>38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2" baseType="lpstr">
      <vt:lpstr>KoPub돋움체 Medium</vt:lpstr>
      <vt:lpstr>맑은 고딕</vt:lpstr>
      <vt:lpstr>Arial</vt:lpstr>
      <vt:lpstr>Office 테마</vt:lpstr>
      <vt:lpstr>PowerPoint 프레젠테이션</vt:lpstr>
      <vt:lpstr>이야기</vt:lpstr>
      <vt:lpstr>이야기</vt:lpstr>
      <vt:lpstr>이야기</vt:lpstr>
      <vt:lpstr>이야기</vt:lpstr>
      <vt:lpstr>이야기</vt:lpstr>
      <vt:lpstr>이야기</vt:lpstr>
      <vt:lpstr>이야기</vt:lpstr>
      <vt:lpstr>이야기</vt:lpstr>
      <vt:lpstr>이야기</vt:lpstr>
      <vt:lpstr>이야기</vt:lpstr>
      <vt:lpstr>이야기</vt:lpstr>
      <vt:lpstr>서비스 소개</vt:lpstr>
      <vt:lpstr>서비스 소개</vt:lpstr>
      <vt:lpstr>서비스 소개</vt:lpstr>
      <vt:lpstr>서비스 소개</vt:lpstr>
      <vt:lpstr>서비스 소개</vt:lpstr>
      <vt:lpstr>서비스 소개</vt:lpstr>
      <vt:lpstr>서비스 소개</vt:lpstr>
      <vt:lpstr>서비스 소개</vt:lpstr>
      <vt:lpstr>서비스 소개</vt:lpstr>
      <vt:lpstr>서비스 소개</vt:lpstr>
      <vt:lpstr>서비스 소개</vt:lpstr>
      <vt:lpstr>서비스 소개</vt:lpstr>
      <vt:lpstr>기존 어플들</vt:lpstr>
      <vt:lpstr>기존 어플들</vt:lpstr>
      <vt:lpstr>기존 어플들</vt:lpstr>
      <vt:lpstr>기존 어플들</vt:lpstr>
      <vt:lpstr>장점</vt:lpstr>
      <vt:lpstr>장점</vt:lpstr>
      <vt:lpstr>장점</vt:lpstr>
      <vt:lpstr>활용 방안 ( 비즈니스 모델 )</vt:lpstr>
      <vt:lpstr>활용 방안 ( 비즈니스 모델 )</vt:lpstr>
      <vt:lpstr>활용 방안 ( 비즈니스 모델 )</vt:lpstr>
      <vt:lpstr>활용 방안 ( 비즈니스 모델 )</vt:lpstr>
      <vt:lpstr>PowerPoint 프레젠테이션</vt:lpstr>
      <vt:lpstr>PowerPoint 프레젠테이션</vt:lpstr>
      <vt:lpstr>시연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페이스룰렛</dc:title>
  <dc:creator>Jeon</dc:creator>
  <cp:lastModifiedBy>Jeon</cp:lastModifiedBy>
  <cp:revision>28</cp:revision>
  <dcterms:created xsi:type="dcterms:W3CDTF">2018-08-26T00:03:30Z</dcterms:created>
  <dcterms:modified xsi:type="dcterms:W3CDTF">2018-08-26T04:54:49Z</dcterms:modified>
</cp:coreProperties>
</file>

<file path=docProps/thumbnail.jpeg>
</file>